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8" r:id="rId2"/>
    <p:sldMasterId id="2147483780" r:id="rId3"/>
    <p:sldMasterId id="2147483792" r:id="rId4"/>
    <p:sldMasterId id="2147483828" r:id="rId5"/>
    <p:sldMasterId id="2147483840" r:id="rId6"/>
    <p:sldMasterId id="2147483924" r:id="rId7"/>
  </p:sldMasterIdLst>
  <p:sldIdLst>
    <p:sldId id="256" r:id="rId8"/>
    <p:sldId id="266" r:id="rId9"/>
    <p:sldId id="258" r:id="rId10"/>
    <p:sldId id="259" r:id="rId11"/>
    <p:sldId id="267" r:id="rId12"/>
    <p:sldId id="260" r:id="rId13"/>
    <p:sldId id="276" r:id="rId14"/>
    <p:sldId id="261" r:id="rId15"/>
    <p:sldId id="262" r:id="rId16"/>
    <p:sldId id="263" r:id="rId17"/>
    <p:sldId id="269" r:id="rId18"/>
    <p:sldId id="270" r:id="rId19"/>
    <p:sldId id="268" r:id="rId20"/>
    <p:sldId id="271" r:id="rId21"/>
    <p:sldId id="272" r:id="rId22"/>
    <p:sldId id="273" r:id="rId23"/>
    <p:sldId id="274" r:id="rId24"/>
    <p:sldId id="275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0" y="381000"/>
            <a:ext cx="63246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1981200"/>
            <a:ext cx="63246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86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1676400"/>
            <a:ext cx="1695450" cy="4449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1676400"/>
            <a:ext cx="4933950" cy="4449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74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322B2-E85C-49A5-8CB1-A74E6A68D8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8362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B1B76-0B3C-48FF-9B13-DA7EAA76D9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170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07E7C-559C-487D-86BA-29E7472750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107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2819400"/>
            <a:ext cx="34671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819400"/>
            <a:ext cx="34671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860B1-6EA5-421B-984E-539BC0CB88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4914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8340F-EA4A-4F9E-A3E1-69F6938562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441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4925C-4A03-4C17-980E-9407B81AE7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3405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1C1B8-A50B-47BF-B146-04FAF01C39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231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38323-8EE9-4C49-B302-6AB8C06A72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2067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8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8CE65-C766-4AD7-86D6-F002996E72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4098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7BBAB-F70D-4222-8904-7436459B2C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785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7550" y="1676400"/>
            <a:ext cx="1771650" cy="4267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1676400"/>
            <a:ext cx="5162550" cy="4267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A7802-368A-452B-8FDA-47F334D1F4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120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0" y="381000"/>
            <a:ext cx="63246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1981200"/>
            <a:ext cx="63246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0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05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89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2819400"/>
            <a:ext cx="33147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819400"/>
            <a:ext cx="33147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24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02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77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80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61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44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99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1676400"/>
            <a:ext cx="1695450" cy="4449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1676400"/>
            <a:ext cx="4933950" cy="4449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24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C1FD2-0242-4E58-935C-5AC9C1F0E6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735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0F06C-0C2D-47FC-8BE7-484700B80F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082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72438-863D-47F6-9535-2B2B591673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386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2819400"/>
            <a:ext cx="34671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819400"/>
            <a:ext cx="34671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8714B-A154-4B69-94B4-91A26FF499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175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8FD51-7E35-4B55-A748-EBEE427095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523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74981-CCFE-4E14-8A78-0049BF34CB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1576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2819400"/>
            <a:ext cx="33147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819400"/>
            <a:ext cx="33147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072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BD300-9BE1-434F-8341-F305B67D51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4954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FA016-59E1-4A4A-9DB0-9F5B6ED2E3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4300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0FF68-8946-4501-B9D8-CB7A0D410A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8197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0DA7A-679D-42DC-A863-1D65A9A900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366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7550" y="1676400"/>
            <a:ext cx="1771650" cy="4267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1676400"/>
            <a:ext cx="5162550" cy="4267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7CBB7-27BC-43AA-8207-B9F3BB602F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2820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0" y="381000"/>
            <a:ext cx="63246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1981200"/>
            <a:ext cx="63246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0"/>
    </p:bld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10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16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2819400"/>
            <a:ext cx="33147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819400"/>
            <a:ext cx="33147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712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97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59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12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63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34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56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013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1676400"/>
            <a:ext cx="1695450" cy="4449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1676400"/>
            <a:ext cx="4933950" cy="4449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26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FB714-D546-4BF9-AF76-E881694980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090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DAD94-2EF6-4BCE-BB5A-E4C495A9CC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229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F23BB-ADF9-48A9-858D-4F940BF958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8799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2819400"/>
            <a:ext cx="34671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819400"/>
            <a:ext cx="34671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D480C-C0FF-4510-8BA8-4C199A7C60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7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64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D46BE-EC9C-4F7C-9FBE-AD8DB9FD46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288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A6A20-5526-46E0-9EB6-4C42AF27D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500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716EC-D714-4864-BC14-50B11BFC49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355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EF552-33E8-4546-89C8-4C89590C7D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197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03A48-1349-46A5-B09C-77A921249E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0416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BDF3E-0B30-4065-A35B-AB2F6A3483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049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7550" y="1676400"/>
            <a:ext cx="1771650" cy="4267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1676400"/>
            <a:ext cx="5162550" cy="4267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058A2-1746-4E37-9512-F9DD581987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816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806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3804" name="Rectangle 12"/>
            <p:cNvSpPr>
              <a:spLocks noChangeArrowheads="1"/>
            </p:cNvSpPr>
            <p:nvPr userDrawn="1"/>
          </p:nvSpPr>
          <p:spPr bwMode="white">
            <a:xfrm>
              <a:off x="0" y="2352"/>
              <a:ext cx="5760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4" name="Rectangle 2"/>
            <p:cNvSpPr>
              <a:spLocks noChangeArrowheads="1"/>
            </p:cNvSpPr>
            <p:nvPr userDrawn="1"/>
          </p:nvSpPr>
          <p:spPr bwMode="white">
            <a:xfrm>
              <a:off x="0" y="720"/>
              <a:ext cx="5760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5" name="Rectangle 3"/>
            <p:cNvSpPr>
              <a:spLocks noChangeArrowheads="1"/>
            </p:cNvSpPr>
            <p:nvPr userDrawn="1"/>
          </p:nvSpPr>
          <p:spPr bwMode="white">
            <a:xfrm>
              <a:off x="0" y="4080"/>
              <a:ext cx="5760" cy="2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3803" name="Picture 11" descr="D:\FRONTPAGE THEMES\CONSTRUC\URBBANND.PN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24" t="8493" r="35922"/>
            <a:stretch>
              <a:fillRect/>
            </a:stretch>
          </p:blipFill>
          <p:spPr bwMode="ltGray">
            <a:xfrm>
              <a:off x="0" y="0"/>
              <a:ext cx="5760" cy="9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  <p:bldP spid="33797" grpId="0" build="p" autoUpdateAnimBg="0" advAuto="0"/>
    </p:bld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40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77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47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89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78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29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87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96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63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78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50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47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17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1676400"/>
            <a:ext cx="6781800" cy="96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2819400"/>
            <a:ext cx="6781800" cy="330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676400"/>
            <a:ext cx="70866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2819400"/>
            <a:ext cx="70866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53E5B109-CBE4-40EC-9BCA-93F58539A8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1676400"/>
            <a:ext cx="6781800" cy="96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2819400"/>
            <a:ext cx="6781800" cy="330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676400"/>
            <a:ext cx="70866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2819400"/>
            <a:ext cx="70866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2AD429D6-AF75-494C-BDD4-3DDD6786CA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1676400"/>
            <a:ext cx="6781800" cy="96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2819400"/>
            <a:ext cx="6781800" cy="330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676400"/>
            <a:ext cx="70866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2819400"/>
            <a:ext cx="70866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7102088B-0E06-41E8-8C25-83310972AD4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40" name="Group 1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2530" name="Rectangle 2"/>
            <p:cNvSpPr>
              <a:spLocks noChangeArrowheads="1"/>
            </p:cNvSpPr>
            <p:nvPr/>
          </p:nvSpPr>
          <p:spPr bwMode="white">
            <a:xfrm>
              <a:off x="0" y="0"/>
              <a:ext cx="5760" cy="120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white">
            <a:xfrm>
              <a:off x="0" y="4080"/>
              <a:ext cx="5760" cy="2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2538" name="Picture 10" descr="D:\FRONTPAGE THEMES\CONSTRUC\URBBANND.PN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6667"/>
            <a:stretch>
              <a:fillRect/>
            </a:stretch>
          </p:blipFill>
          <p:spPr bwMode="ltGray">
            <a:xfrm>
              <a:off x="0" y="0"/>
              <a:ext cx="5760" cy="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270855E-C1A8-4EE4-BF3F-60EE1C85EBE5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86DB2A-1B84-4DA7-A39B-A12A24F1062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Monotype Sorts" charset="2"/>
        <a:buChar char="ò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15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11500" baseline="30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115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Literature</a:t>
            </a:r>
            <a:endParaRPr lang="en-US" sz="115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Whom do you feel CLOSEST to you?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43783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And this was the reason that, long </a:t>
            </a:r>
            <a:r>
              <a:rPr lang="en-US" u="sng" dirty="0" smtClean="0"/>
              <a:t>ago</a:t>
            </a:r>
            <a:r>
              <a:rPr lang="en-US" dirty="0" smtClean="0"/>
              <a:t>         a</a:t>
            </a:r>
          </a:p>
          <a:p>
            <a:r>
              <a:rPr lang="en-US" dirty="0" smtClean="0"/>
              <a:t>  In this kingdom by the </a:t>
            </a:r>
            <a:r>
              <a:rPr lang="en-US" u="sng" dirty="0" smtClean="0"/>
              <a:t>sea</a:t>
            </a:r>
            <a:r>
              <a:rPr lang="en-US" dirty="0" smtClean="0"/>
              <a:t>                           b</a:t>
            </a:r>
          </a:p>
          <a:p>
            <a:r>
              <a:rPr lang="en-US" dirty="0" smtClean="0"/>
              <a:t>A wind blew out of cloud by </a:t>
            </a:r>
            <a:r>
              <a:rPr lang="en-US" u="sng" dirty="0" smtClean="0"/>
              <a:t>night</a:t>
            </a:r>
            <a:r>
              <a:rPr lang="en-US" dirty="0" smtClean="0"/>
              <a:t>                  c</a:t>
            </a:r>
          </a:p>
          <a:p>
            <a:r>
              <a:rPr lang="en-US" dirty="0" smtClean="0"/>
              <a:t>  Chilling my Annabel </a:t>
            </a:r>
            <a:r>
              <a:rPr lang="en-US" u="sng" dirty="0" smtClean="0"/>
              <a:t>Lee </a:t>
            </a:r>
            <a:r>
              <a:rPr lang="en-US" dirty="0" smtClean="0"/>
              <a:t>                            b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667407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before you turn on the </a:t>
            </a:r>
            <a:r>
              <a:rPr lang="en-US" dirty="0" err="1" smtClean="0"/>
              <a:t>tv</a:t>
            </a:r>
            <a:endParaRPr lang="en-US" dirty="0" smtClean="0"/>
          </a:p>
          <a:p>
            <a:r>
              <a:rPr lang="en-US" dirty="0" smtClean="0"/>
              <a:t>With my friends I could talk,</a:t>
            </a:r>
          </a:p>
          <a:p>
            <a:r>
              <a:rPr lang="en-US" dirty="0" smtClean="0"/>
              <a:t>Read a book, take a walk– </a:t>
            </a:r>
          </a:p>
          <a:p>
            <a:r>
              <a:rPr lang="en-US" dirty="0" smtClean="0"/>
              <a:t>There’s so much my ought to __________!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751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before you turn on the </a:t>
            </a:r>
            <a:r>
              <a:rPr lang="en-US" dirty="0" err="1" smtClean="0"/>
              <a:t>tv</a:t>
            </a:r>
            <a:endParaRPr lang="en-US" dirty="0" smtClean="0"/>
          </a:p>
          <a:p>
            <a:r>
              <a:rPr lang="en-US" dirty="0" smtClean="0"/>
              <a:t>With my friends I could talk,</a:t>
            </a:r>
          </a:p>
          <a:p>
            <a:r>
              <a:rPr lang="en-US" dirty="0" smtClean="0"/>
              <a:t>Read a book, take a walk– </a:t>
            </a:r>
          </a:p>
          <a:p>
            <a:r>
              <a:rPr lang="en-US" dirty="0" smtClean="0"/>
              <a:t>There’s so much my ought to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see</a:t>
            </a:r>
            <a:r>
              <a:rPr lang="en-US" dirty="0" smtClean="0"/>
              <a:t>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71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Skill:  Understand Speaker</a:t>
            </a:r>
            <a:endParaRPr lang="en-US" sz="36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38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speaker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“voice” that talks to the reader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4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speaker is not necessarily the poet</a:t>
            </a:r>
            <a:r>
              <a:rPr lang="en-US" sz="4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4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understand a poem, you have to identify the speaker and his or her attitude toward the subject.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5640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couplet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stanza of two rhyming lines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295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repetition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repeating of a sound, word, phrase, or line to emphasize an idea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529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Annabel Lee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200400"/>
            <a:ext cx="60198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19812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is the rhyme scheme?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34669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Annabel Lee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200400"/>
            <a:ext cx="60198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19812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is the rhyme scheme?</a:t>
            </a:r>
          </a:p>
          <a:p>
            <a:r>
              <a:rPr lang="en-US" sz="3600" dirty="0" err="1" smtClean="0"/>
              <a:t>ababcb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24272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End!</a:t>
            </a:r>
            <a:endParaRPr lang="en-US" sz="23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64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Poetic Form:  Line and Stanza</a:t>
            </a:r>
            <a:endParaRPr lang="en-US" sz="4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5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 smtClean="0"/>
              <a:t>the main unit of a line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971603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stanzas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similar to a paragraph in a </a:t>
            </a:r>
            <a:r>
              <a:rPr lang="en-US" sz="4800" dirty="0" smtClean="0"/>
              <a:t>prose</a:t>
            </a:r>
          </a:p>
          <a:p>
            <a:r>
              <a:rPr lang="en-US" sz="4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 of two or more lines that </a:t>
            </a:r>
            <a:r>
              <a:rPr lang="en-US" sz="4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 longer </a:t>
            </a:r>
            <a:r>
              <a:rPr lang="en-US" sz="4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units within a poem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03040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 Analysis:  Rhyme Scheme</a:t>
            </a:r>
            <a:endParaRPr lang="en-US" sz="4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38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 device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Ways of using words for the sound qualities they create</a:t>
            </a:r>
          </a:p>
          <a:p>
            <a:r>
              <a:rPr lang="en-US" dirty="0" smtClean="0"/>
              <a:t>Help convey meaning and mood in a writer’s work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981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 device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sound devices</a:t>
            </a:r>
          </a:p>
          <a:p>
            <a:pPr lvl="1"/>
            <a:r>
              <a:rPr lang="en-US" dirty="0" smtClean="0"/>
              <a:t>Alliteration</a:t>
            </a:r>
          </a:p>
          <a:p>
            <a:pPr lvl="1"/>
            <a:r>
              <a:rPr lang="en-US" dirty="0" smtClean="0"/>
              <a:t>Assonance</a:t>
            </a:r>
          </a:p>
          <a:p>
            <a:pPr lvl="1"/>
            <a:r>
              <a:rPr lang="en-US" dirty="0" smtClean="0"/>
              <a:t>Meter</a:t>
            </a:r>
          </a:p>
          <a:p>
            <a:pPr lvl="1"/>
            <a:r>
              <a:rPr lang="en-US" dirty="0" err="1" smtClean="0"/>
              <a:t>Onoatopoeia</a:t>
            </a:r>
            <a:endParaRPr lang="en-US" dirty="0" smtClean="0"/>
          </a:p>
          <a:p>
            <a:pPr lvl="1"/>
            <a:r>
              <a:rPr lang="en-US" dirty="0" smtClean="0"/>
              <a:t>Repetition</a:t>
            </a:r>
          </a:p>
          <a:p>
            <a:pPr lvl="1"/>
            <a:r>
              <a:rPr lang="en-US" dirty="0" smtClean="0"/>
              <a:t>Rhyme</a:t>
            </a:r>
          </a:p>
          <a:p>
            <a:pPr lvl="1"/>
            <a:r>
              <a:rPr lang="en-US" dirty="0" smtClean="0"/>
              <a:t>Rhythm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169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rhyme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repetition of sounds at the end of words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3356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rhyme scheme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pattern of rhyme at the end of lines in a poem</a:t>
            </a:r>
          </a:p>
          <a:p>
            <a:r>
              <a:rPr lang="en-US" sz="5400" dirty="0">
                <a:solidFill>
                  <a:schemeClr val="tx1"/>
                </a:solidFill>
              </a:rPr>
              <a:t>Poets use a rhyme scheme to help </a:t>
            </a:r>
            <a:r>
              <a:rPr lang="en-US" sz="5400" dirty="0" smtClean="0">
                <a:solidFill>
                  <a:schemeClr val="tx1"/>
                </a:solidFill>
              </a:rPr>
              <a:t>them create meaning and emphasis.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8334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ue strands design template">
  <a:themeElements>
    <a:clrScheme name="Office Theme 3">
      <a:dk1>
        <a:srgbClr val="5F5F5F"/>
      </a:dk1>
      <a:lt1>
        <a:srgbClr val="DEF6F1"/>
      </a:lt1>
      <a:dk2>
        <a:srgbClr val="B2B2B2"/>
      </a:dk2>
      <a:lt2>
        <a:srgbClr val="969696"/>
      </a:lt2>
      <a:accent1>
        <a:srgbClr val="E6E6E6"/>
      </a:accent1>
      <a:accent2>
        <a:srgbClr val="8DC6FF"/>
      </a:accent2>
      <a:accent3>
        <a:srgbClr val="ECFAF7"/>
      </a:accent3>
      <a:accent4>
        <a:srgbClr val="505050"/>
      </a:accent4>
      <a:accent5>
        <a:srgbClr val="F0F0F0"/>
      </a:accent5>
      <a:accent6>
        <a:srgbClr val="7FB3E7"/>
      </a:accent6>
      <a:hlink>
        <a:srgbClr val="0066CC"/>
      </a:hlink>
      <a:folHlink>
        <a:srgbClr val="0000FF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99FF"/>
        </a:dk1>
        <a:lt1>
          <a:srgbClr val="FFFFFF"/>
        </a:lt1>
        <a:dk2>
          <a:srgbClr val="0099FF"/>
        </a:dk2>
        <a:lt2>
          <a:srgbClr val="808080"/>
        </a:lt2>
        <a:accent1>
          <a:srgbClr val="B9D6E5"/>
        </a:accent1>
        <a:accent2>
          <a:srgbClr val="333399"/>
        </a:accent2>
        <a:accent3>
          <a:srgbClr val="FFFFFF"/>
        </a:accent3>
        <a:accent4>
          <a:srgbClr val="0082DA"/>
        </a:accent4>
        <a:accent5>
          <a:srgbClr val="D9E8F0"/>
        </a:accent5>
        <a:accent6>
          <a:srgbClr val="2D2D8A"/>
        </a:accent6>
        <a:hlink>
          <a:srgbClr val="3366CC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808080"/>
        </a:dk1>
        <a:lt1>
          <a:srgbClr val="FFFFFF"/>
        </a:lt1>
        <a:dk2>
          <a:srgbClr val="0066CC"/>
        </a:dk2>
        <a:lt2>
          <a:srgbClr val="969696"/>
        </a:lt2>
        <a:accent1>
          <a:srgbClr val="DDDDDD"/>
        </a:accent1>
        <a:accent2>
          <a:srgbClr val="33CCFF"/>
        </a:accent2>
        <a:accent3>
          <a:srgbClr val="FFFFFF"/>
        </a:accent3>
        <a:accent4>
          <a:srgbClr val="6C6C6C"/>
        </a:accent4>
        <a:accent5>
          <a:srgbClr val="EBEBEB"/>
        </a:accent5>
        <a:accent6>
          <a:srgbClr val="2DB9E7"/>
        </a:accent6>
        <a:hlink>
          <a:srgbClr val="CC3300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5F5F5F"/>
        </a:dk1>
        <a:lt1>
          <a:srgbClr val="DEF6F1"/>
        </a:lt1>
        <a:dk2>
          <a:srgbClr val="B2B2B2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50505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66CC"/>
        </a:dk1>
        <a:lt1>
          <a:srgbClr val="FFFFFF"/>
        </a:lt1>
        <a:dk2>
          <a:srgbClr val="66CCFF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2A56AE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808080"/>
        </a:dk1>
        <a:lt1>
          <a:srgbClr val="FFFFD9"/>
        </a:lt1>
        <a:dk2>
          <a:srgbClr val="3366CC"/>
        </a:dk2>
        <a:lt2>
          <a:srgbClr val="777777"/>
        </a:lt2>
        <a:accent1>
          <a:srgbClr val="EBEECA"/>
        </a:accent1>
        <a:accent2>
          <a:srgbClr val="99CCFF"/>
        </a:accent2>
        <a:accent3>
          <a:srgbClr val="FFFFE9"/>
        </a:accent3>
        <a:accent4>
          <a:srgbClr val="6C6C6C"/>
        </a:accent4>
        <a:accent5>
          <a:srgbClr val="F3F5E1"/>
        </a:accent5>
        <a:accent6>
          <a:srgbClr val="8AB9E7"/>
        </a:accent6>
        <a:hlink>
          <a:srgbClr val="2901BB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3366CC"/>
        </a:dk1>
        <a:lt1>
          <a:srgbClr val="008080"/>
        </a:lt1>
        <a:dk2>
          <a:srgbClr val="3399FF"/>
        </a:dk2>
        <a:lt2>
          <a:srgbClr val="005A58"/>
        </a:lt2>
        <a:accent1>
          <a:srgbClr val="8BC2FF"/>
        </a:accent1>
        <a:accent2>
          <a:srgbClr val="FFFFCC"/>
        </a:accent2>
        <a:accent3>
          <a:srgbClr val="AAC0C0"/>
        </a:accent3>
        <a:accent4>
          <a:srgbClr val="2A56AE"/>
        </a:accent4>
        <a:accent5>
          <a:srgbClr val="C4DDFF"/>
        </a:accent5>
        <a:accent6>
          <a:srgbClr val="E7E7B9"/>
        </a:accent6>
        <a:hlink>
          <a:srgbClr val="990000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666666"/>
        </a:dk1>
        <a:lt1>
          <a:srgbClr val="666699"/>
        </a:lt1>
        <a:dk2>
          <a:srgbClr val="99CCFF"/>
        </a:dk2>
        <a:lt2>
          <a:srgbClr val="3E3E5C"/>
        </a:lt2>
        <a:accent1>
          <a:srgbClr val="D2D2D2"/>
        </a:accent1>
        <a:accent2>
          <a:srgbClr val="8DC6FF"/>
        </a:accent2>
        <a:accent3>
          <a:srgbClr val="B8B8CA"/>
        </a:accent3>
        <a:accent4>
          <a:srgbClr val="565656"/>
        </a:accent4>
        <a:accent5>
          <a:srgbClr val="E5E5E5"/>
        </a:accent5>
        <a:accent6>
          <a:srgbClr val="7FB3E7"/>
        </a:accent6>
        <a:hlink>
          <a:srgbClr val="0066FF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5C1F00"/>
        </a:dk1>
        <a:lt1>
          <a:srgbClr val="9C3408"/>
        </a:lt1>
        <a:dk2>
          <a:srgbClr val="800000"/>
        </a:dk2>
        <a:lt2>
          <a:srgbClr val="73BCFF"/>
        </a:lt2>
        <a:accent1>
          <a:srgbClr val="D99965"/>
        </a:accent1>
        <a:accent2>
          <a:srgbClr val="3366CC"/>
        </a:accent2>
        <a:accent3>
          <a:srgbClr val="C0AAAA"/>
        </a:accent3>
        <a:accent4>
          <a:srgbClr val="852B06"/>
        </a:accent4>
        <a:accent5>
          <a:srgbClr val="E9CAB8"/>
        </a:accent5>
        <a:accent6>
          <a:srgbClr val="2D5CB9"/>
        </a:accent6>
        <a:hlink>
          <a:srgbClr val="D3EBFF"/>
        </a:hlink>
        <a:folHlink>
          <a:srgbClr val="FED3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1270AA"/>
        </a:lt1>
        <a:dk2>
          <a:srgbClr val="000000"/>
        </a:dk2>
        <a:lt2>
          <a:srgbClr val="66CCFF"/>
        </a:lt2>
        <a:accent1>
          <a:srgbClr val="AAE1FA"/>
        </a:accent1>
        <a:accent2>
          <a:srgbClr val="0033CC"/>
        </a:accent2>
        <a:accent3>
          <a:srgbClr val="AAAAAA"/>
        </a:accent3>
        <a:accent4>
          <a:srgbClr val="0E5F91"/>
        </a:accent4>
        <a:accent5>
          <a:srgbClr val="D2EEFC"/>
        </a:accent5>
        <a:accent6>
          <a:srgbClr val="002DB9"/>
        </a:accent6>
        <a:hlink>
          <a:srgbClr val="FF7500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3366"/>
        </a:dk1>
        <a:lt1>
          <a:srgbClr val="A9A9A9"/>
        </a:lt1>
        <a:dk2>
          <a:srgbClr val="000099"/>
        </a:dk2>
        <a:lt2>
          <a:srgbClr val="66CCFF"/>
        </a:lt2>
        <a:accent1>
          <a:srgbClr val="336699"/>
        </a:accent1>
        <a:accent2>
          <a:srgbClr val="3333FF"/>
        </a:accent2>
        <a:accent3>
          <a:srgbClr val="AAAACA"/>
        </a:accent3>
        <a:accent4>
          <a:srgbClr val="909090"/>
        </a:accent4>
        <a:accent5>
          <a:srgbClr val="ADB8CA"/>
        </a:accent5>
        <a:accent6>
          <a:srgbClr val="2D2DE7"/>
        </a:accent6>
        <a:hlink>
          <a:srgbClr val="66CC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EBEECA"/>
        </a:accent1>
        <a:accent2>
          <a:srgbClr val="DBFF75"/>
        </a:accent2>
        <a:accent3>
          <a:srgbClr val="FFFFE9"/>
        </a:accent3>
        <a:accent4>
          <a:srgbClr val="000000"/>
        </a:accent4>
        <a:accent5>
          <a:srgbClr val="F3F5E1"/>
        </a:accent5>
        <a:accent6>
          <a:srgbClr val="C6E769"/>
        </a:accent6>
        <a:hlink>
          <a:srgbClr val="8FA418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58572B"/>
        </a:dk1>
        <a:lt1>
          <a:srgbClr val="008080"/>
        </a:lt1>
        <a:dk2>
          <a:srgbClr val="FFFF99"/>
        </a:dk2>
        <a:lt2>
          <a:srgbClr val="005A58"/>
        </a:lt2>
        <a:accent1>
          <a:srgbClr val="CCCC99"/>
        </a:accent1>
        <a:accent2>
          <a:srgbClr val="FFFFCC"/>
        </a:accent2>
        <a:accent3>
          <a:srgbClr val="AAC0C0"/>
        </a:accent3>
        <a:accent4>
          <a:srgbClr val="4A4923"/>
        </a:accent4>
        <a:accent5>
          <a:srgbClr val="E2E2CA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ue strands design template">
  <a:themeElements>
    <a:clrScheme name="Office Theme 3">
      <a:dk1>
        <a:srgbClr val="5F5F5F"/>
      </a:dk1>
      <a:lt1>
        <a:srgbClr val="DEF6F1"/>
      </a:lt1>
      <a:dk2>
        <a:srgbClr val="B2B2B2"/>
      </a:dk2>
      <a:lt2>
        <a:srgbClr val="969696"/>
      </a:lt2>
      <a:accent1>
        <a:srgbClr val="E6E6E6"/>
      </a:accent1>
      <a:accent2>
        <a:srgbClr val="8DC6FF"/>
      </a:accent2>
      <a:accent3>
        <a:srgbClr val="ECFAF7"/>
      </a:accent3>
      <a:accent4>
        <a:srgbClr val="505050"/>
      </a:accent4>
      <a:accent5>
        <a:srgbClr val="F0F0F0"/>
      </a:accent5>
      <a:accent6>
        <a:srgbClr val="7FB3E7"/>
      </a:accent6>
      <a:hlink>
        <a:srgbClr val="0066CC"/>
      </a:hlink>
      <a:folHlink>
        <a:srgbClr val="0000FF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99FF"/>
        </a:dk1>
        <a:lt1>
          <a:srgbClr val="FFFFFF"/>
        </a:lt1>
        <a:dk2>
          <a:srgbClr val="0099FF"/>
        </a:dk2>
        <a:lt2>
          <a:srgbClr val="808080"/>
        </a:lt2>
        <a:accent1>
          <a:srgbClr val="B9D6E5"/>
        </a:accent1>
        <a:accent2>
          <a:srgbClr val="333399"/>
        </a:accent2>
        <a:accent3>
          <a:srgbClr val="FFFFFF"/>
        </a:accent3>
        <a:accent4>
          <a:srgbClr val="0082DA"/>
        </a:accent4>
        <a:accent5>
          <a:srgbClr val="D9E8F0"/>
        </a:accent5>
        <a:accent6>
          <a:srgbClr val="2D2D8A"/>
        </a:accent6>
        <a:hlink>
          <a:srgbClr val="3366CC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808080"/>
        </a:dk1>
        <a:lt1>
          <a:srgbClr val="FFFFFF"/>
        </a:lt1>
        <a:dk2>
          <a:srgbClr val="0066CC"/>
        </a:dk2>
        <a:lt2>
          <a:srgbClr val="969696"/>
        </a:lt2>
        <a:accent1>
          <a:srgbClr val="DDDDDD"/>
        </a:accent1>
        <a:accent2>
          <a:srgbClr val="33CCFF"/>
        </a:accent2>
        <a:accent3>
          <a:srgbClr val="FFFFFF"/>
        </a:accent3>
        <a:accent4>
          <a:srgbClr val="6C6C6C"/>
        </a:accent4>
        <a:accent5>
          <a:srgbClr val="EBEBEB"/>
        </a:accent5>
        <a:accent6>
          <a:srgbClr val="2DB9E7"/>
        </a:accent6>
        <a:hlink>
          <a:srgbClr val="CC3300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5F5F5F"/>
        </a:dk1>
        <a:lt1>
          <a:srgbClr val="DEF6F1"/>
        </a:lt1>
        <a:dk2>
          <a:srgbClr val="B2B2B2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50505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66CC"/>
        </a:dk1>
        <a:lt1>
          <a:srgbClr val="FFFFFF"/>
        </a:lt1>
        <a:dk2>
          <a:srgbClr val="66CCFF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2A56AE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808080"/>
        </a:dk1>
        <a:lt1>
          <a:srgbClr val="FFFFD9"/>
        </a:lt1>
        <a:dk2>
          <a:srgbClr val="3366CC"/>
        </a:dk2>
        <a:lt2>
          <a:srgbClr val="777777"/>
        </a:lt2>
        <a:accent1>
          <a:srgbClr val="EBEECA"/>
        </a:accent1>
        <a:accent2>
          <a:srgbClr val="99CCFF"/>
        </a:accent2>
        <a:accent3>
          <a:srgbClr val="FFFFE9"/>
        </a:accent3>
        <a:accent4>
          <a:srgbClr val="6C6C6C"/>
        </a:accent4>
        <a:accent5>
          <a:srgbClr val="F3F5E1"/>
        </a:accent5>
        <a:accent6>
          <a:srgbClr val="8AB9E7"/>
        </a:accent6>
        <a:hlink>
          <a:srgbClr val="2901BB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3366CC"/>
        </a:dk1>
        <a:lt1>
          <a:srgbClr val="008080"/>
        </a:lt1>
        <a:dk2>
          <a:srgbClr val="3399FF"/>
        </a:dk2>
        <a:lt2>
          <a:srgbClr val="005A58"/>
        </a:lt2>
        <a:accent1>
          <a:srgbClr val="8BC2FF"/>
        </a:accent1>
        <a:accent2>
          <a:srgbClr val="FFFFCC"/>
        </a:accent2>
        <a:accent3>
          <a:srgbClr val="AAC0C0"/>
        </a:accent3>
        <a:accent4>
          <a:srgbClr val="2A56AE"/>
        </a:accent4>
        <a:accent5>
          <a:srgbClr val="C4DDFF"/>
        </a:accent5>
        <a:accent6>
          <a:srgbClr val="E7E7B9"/>
        </a:accent6>
        <a:hlink>
          <a:srgbClr val="990000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666666"/>
        </a:dk1>
        <a:lt1>
          <a:srgbClr val="666699"/>
        </a:lt1>
        <a:dk2>
          <a:srgbClr val="99CCFF"/>
        </a:dk2>
        <a:lt2>
          <a:srgbClr val="3E3E5C"/>
        </a:lt2>
        <a:accent1>
          <a:srgbClr val="D2D2D2"/>
        </a:accent1>
        <a:accent2>
          <a:srgbClr val="8DC6FF"/>
        </a:accent2>
        <a:accent3>
          <a:srgbClr val="B8B8CA"/>
        </a:accent3>
        <a:accent4>
          <a:srgbClr val="565656"/>
        </a:accent4>
        <a:accent5>
          <a:srgbClr val="E5E5E5"/>
        </a:accent5>
        <a:accent6>
          <a:srgbClr val="7FB3E7"/>
        </a:accent6>
        <a:hlink>
          <a:srgbClr val="0066FF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5C1F00"/>
        </a:dk1>
        <a:lt1>
          <a:srgbClr val="9C3408"/>
        </a:lt1>
        <a:dk2>
          <a:srgbClr val="800000"/>
        </a:dk2>
        <a:lt2>
          <a:srgbClr val="73BCFF"/>
        </a:lt2>
        <a:accent1>
          <a:srgbClr val="D99965"/>
        </a:accent1>
        <a:accent2>
          <a:srgbClr val="3366CC"/>
        </a:accent2>
        <a:accent3>
          <a:srgbClr val="C0AAAA"/>
        </a:accent3>
        <a:accent4>
          <a:srgbClr val="852B06"/>
        </a:accent4>
        <a:accent5>
          <a:srgbClr val="E9CAB8"/>
        </a:accent5>
        <a:accent6>
          <a:srgbClr val="2D5CB9"/>
        </a:accent6>
        <a:hlink>
          <a:srgbClr val="D3EBFF"/>
        </a:hlink>
        <a:folHlink>
          <a:srgbClr val="FED3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1270AA"/>
        </a:lt1>
        <a:dk2>
          <a:srgbClr val="000000"/>
        </a:dk2>
        <a:lt2>
          <a:srgbClr val="66CCFF"/>
        </a:lt2>
        <a:accent1>
          <a:srgbClr val="AAE1FA"/>
        </a:accent1>
        <a:accent2>
          <a:srgbClr val="0033CC"/>
        </a:accent2>
        <a:accent3>
          <a:srgbClr val="AAAAAA"/>
        </a:accent3>
        <a:accent4>
          <a:srgbClr val="0E5F91"/>
        </a:accent4>
        <a:accent5>
          <a:srgbClr val="D2EEFC"/>
        </a:accent5>
        <a:accent6>
          <a:srgbClr val="002DB9"/>
        </a:accent6>
        <a:hlink>
          <a:srgbClr val="FF7500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3366"/>
        </a:dk1>
        <a:lt1>
          <a:srgbClr val="A9A9A9"/>
        </a:lt1>
        <a:dk2>
          <a:srgbClr val="000099"/>
        </a:dk2>
        <a:lt2>
          <a:srgbClr val="66CCFF"/>
        </a:lt2>
        <a:accent1>
          <a:srgbClr val="336699"/>
        </a:accent1>
        <a:accent2>
          <a:srgbClr val="3333FF"/>
        </a:accent2>
        <a:accent3>
          <a:srgbClr val="AAAACA"/>
        </a:accent3>
        <a:accent4>
          <a:srgbClr val="909090"/>
        </a:accent4>
        <a:accent5>
          <a:srgbClr val="ADB8CA"/>
        </a:accent5>
        <a:accent6>
          <a:srgbClr val="2D2DE7"/>
        </a:accent6>
        <a:hlink>
          <a:srgbClr val="66CC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1_Custom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EBEECA"/>
        </a:accent1>
        <a:accent2>
          <a:srgbClr val="DBFF75"/>
        </a:accent2>
        <a:accent3>
          <a:srgbClr val="FFFFE9"/>
        </a:accent3>
        <a:accent4>
          <a:srgbClr val="000000"/>
        </a:accent4>
        <a:accent5>
          <a:srgbClr val="F3F5E1"/>
        </a:accent5>
        <a:accent6>
          <a:srgbClr val="C6E769"/>
        </a:accent6>
        <a:hlink>
          <a:srgbClr val="8FA418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58572B"/>
        </a:dk1>
        <a:lt1>
          <a:srgbClr val="008080"/>
        </a:lt1>
        <a:dk2>
          <a:srgbClr val="FFFF99"/>
        </a:dk2>
        <a:lt2>
          <a:srgbClr val="005A58"/>
        </a:lt2>
        <a:accent1>
          <a:srgbClr val="CCCC99"/>
        </a:accent1>
        <a:accent2>
          <a:srgbClr val="FFFFCC"/>
        </a:accent2>
        <a:accent3>
          <a:srgbClr val="AAC0C0"/>
        </a:accent3>
        <a:accent4>
          <a:srgbClr val="4A4923"/>
        </a:accent4>
        <a:accent5>
          <a:srgbClr val="E2E2CA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Blue strands design template">
  <a:themeElements>
    <a:clrScheme name="Office Theme 3">
      <a:dk1>
        <a:srgbClr val="5F5F5F"/>
      </a:dk1>
      <a:lt1>
        <a:srgbClr val="DEF6F1"/>
      </a:lt1>
      <a:dk2>
        <a:srgbClr val="B2B2B2"/>
      </a:dk2>
      <a:lt2>
        <a:srgbClr val="969696"/>
      </a:lt2>
      <a:accent1>
        <a:srgbClr val="E6E6E6"/>
      </a:accent1>
      <a:accent2>
        <a:srgbClr val="8DC6FF"/>
      </a:accent2>
      <a:accent3>
        <a:srgbClr val="ECFAF7"/>
      </a:accent3>
      <a:accent4>
        <a:srgbClr val="505050"/>
      </a:accent4>
      <a:accent5>
        <a:srgbClr val="F0F0F0"/>
      </a:accent5>
      <a:accent6>
        <a:srgbClr val="7FB3E7"/>
      </a:accent6>
      <a:hlink>
        <a:srgbClr val="0066CC"/>
      </a:hlink>
      <a:folHlink>
        <a:srgbClr val="0000FF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99FF"/>
        </a:dk1>
        <a:lt1>
          <a:srgbClr val="FFFFFF"/>
        </a:lt1>
        <a:dk2>
          <a:srgbClr val="0099FF"/>
        </a:dk2>
        <a:lt2>
          <a:srgbClr val="808080"/>
        </a:lt2>
        <a:accent1>
          <a:srgbClr val="B9D6E5"/>
        </a:accent1>
        <a:accent2>
          <a:srgbClr val="333399"/>
        </a:accent2>
        <a:accent3>
          <a:srgbClr val="FFFFFF"/>
        </a:accent3>
        <a:accent4>
          <a:srgbClr val="0082DA"/>
        </a:accent4>
        <a:accent5>
          <a:srgbClr val="D9E8F0"/>
        </a:accent5>
        <a:accent6>
          <a:srgbClr val="2D2D8A"/>
        </a:accent6>
        <a:hlink>
          <a:srgbClr val="3366CC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808080"/>
        </a:dk1>
        <a:lt1>
          <a:srgbClr val="FFFFFF"/>
        </a:lt1>
        <a:dk2>
          <a:srgbClr val="0066CC"/>
        </a:dk2>
        <a:lt2>
          <a:srgbClr val="969696"/>
        </a:lt2>
        <a:accent1>
          <a:srgbClr val="DDDDDD"/>
        </a:accent1>
        <a:accent2>
          <a:srgbClr val="33CCFF"/>
        </a:accent2>
        <a:accent3>
          <a:srgbClr val="FFFFFF"/>
        </a:accent3>
        <a:accent4>
          <a:srgbClr val="6C6C6C"/>
        </a:accent4>
        <a:accent5>
          <a:srgbClr val="EBEBEB"/>
        </a:accent5>
        <a:accent6>
          <a:srgbClr val="2DB9E7"/>
        </a:accent6>
        <a:hlink>
          <a:srgbClr val="CC3300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5F5F5F"/>
        </a:dk1>
        <a:lt1>
          <a:srgbClr val="DEF6F1"/>
        </a:lt1>
        <a:dk2>
          <a:srgbClr val="B2B2B2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50505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66CC"/>
        </a:dk1>
        <a:lt1>
          <a:srgbClr val="FFFFFF"/>
        </a:lt1>
        <a:dk2>
          <a:srgbClr val="66CCFF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2A56AE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808080"/>
        </a:dk1>
        <a:lt1>
          <a:srgbClr val="FFFFD9"/>
        </a:lt1>
        <a:dk2>
          <a:srgbClr val="3366CC"/>
        </a:dk2>
        <a:lt2>
          <a:srgbClr val="777777"/>
        </a:lt2>
        <a:accent1>
          <a:srgbClr val="EBEECA"/>
        </a:accent1>
        <a:accent2>
          <a:srgbClr val="99CCFF"/>
        </a:accent2>
        <a:accent3>
          <a:srgbClr val="FFFFE9"/>
        </a:accent3>
        <a:accent4>
          <a:srgbClr val="6C6C6C"/>
        </a:accent4>
        <a:accent5>
          <a:srgbClr val="F3F5E1"/>
        </a:accent5>
        <a:accent6>
          <a:srgbClr val="8AB9E7"/>
        </a:accent6>
        <a:hlink>
          <a:srgbClr val="2901BB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3366CC"/>
        </a:dk1>
        <a:lt1>
          <a:srgbClr val="008080"/>
        </a:lt1>
        <a:dk2>
          <a:srgbClr val="3399FF"/>
        </a:dk2>
        <a:lt2>
          <a:srgbClr val="005A58"/>
        </a:lt2>
        <a:accent1>
          <a:srgbClr val="8BC2FF"/>
        </a:accent1>
        <a:accent2>
          <a:srgbClr val="FFFFCC"/>
        </a:accent2>
        <a:accent3>
          <a:srgbClr val="AAC0C0"/>
        </a:accent3>
        <a:accent4>
          <a:srgbClr val="2A56AE"/>
        </a:accent4>
        <a:accent5>
          <a:srgbClr val="C4DDFF"/>
        </a:accent5>
        <a:accent6>
          <a:srgbClr val="E7E7B9"/>
        </a:accent6>
        <a:hlink>
          <a:srgbClr val="990000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666666"/>
        </a:dk1>
        <a:lt1>
          <a:srgbClr val="666699"/>
        </a:lt1>
        <a:dk2>
          <a:srgbClr val="99CCFF"/>
        </a:dk2>
        <a:lt2>
          <a:srgbClr val="3E3E5C"/>
        </a:lt2>
        <a:accent1>
          <a:srgbClr val="D2D2D2"/>
        </a:accent1>
        <a:accent2>
          <a:srgbClr val="8DC6FF"/>
        </a:accent2>
        <a:accent3>
          <a:srgbClr val="B8B8CA"/>
        </a:accent3>
        <a:accent4>
          <a:srgbClr val="565656"/>
        </a:accent4>
        <a:accent5>
          <a:srgbClr val="E5E5E5"/>
        </a:accent5>
        <a:accent6>
          <a:srgbClr val="7FB3E7"/>
        </a:accent6>
        <a:hlink>
          <a:srgbClr val="0066FF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5C1F00"/>
        </a:dk1>
        <a:lt1>
          <a:srgbClr val="9C3408"/>
        </a:lt1>
        <a:dk2>
          <a:srgbClr val="800000"/>
        </a:dk2>
        <a:lt2>
          <a:srgbClr val="73BCFF"/>
        </a:lt2>
        <a:accent1>
          <a:srgbClr val="D99965"/>
        </a:accent1>
        <a:accent2>
          <a:srgbClr val="3366CC"/>
        </a:accent2>
        <a:accent3>
          <a:srgbClr val="C0AAAA"/>
        </a:accent3>
        <a:accent4>
          <a:srgbClr val="852B06"/>
        </a:accent4>
        <a:accent5>
          <a:srgbClr val="E9CAB8"/>
        </a:accent5>
        <a:accent6>
          <a:srgbClr val="2D5CB9"/>
        </a:accent6>
        <a:hlink>
          <a:srgbClr val="D3EBFF"/>
        </a:hlink>
        <a:folHlink>
          <a:srgbClr val="FED3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1270AA"/>
        </a:lt1>
        <a:dk2>
          <a:srgbClr val="000000"/>
        </a:dk2>
        <a:lt2>
          <a:srgbClr val="66CCFF"/>
        </a:lt2>
        <a:accent1>
          <a:srgbClr val="AAE1FA"/>
        </a:accent1>
        <a:accent2>
          <a:srgbClr val="0033CC"/>
        </a:accent2>
        <a:accent3>
          <a:srgbClr val="AAAAAA"/>
        </a:accent3>
        <a:accent4>
          <a:srgbClr val="0E5F91"/>
        </a:accent4>
        <a:accent5>
          <a:srgbClr val="D2EEFC"/>
        </a:accent5>
        <a:accent6>
          <a:srgbClr val="002DB9"/>
        </a:accent6>
        <a:hlink>
          <a:srgbClr val="FF7500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3366"/>
        </a:dk1>
        <a:lt1>
          <a:srgbClr val="A9A9A9"/>
        </a:lt1>
        <a:dk2>
          <a:srgbClr val="000099"/>
        </a:dk2>
        <a:lt2>
          <a:srgbClr val="66CCFF"/>
        </a:lt2>
        <a:accent1>
          <a:srgbClr val="336699"/>
        </a:accent1>
        <a:accent2>
          <a:srgbClr val="3333FF"/>
        </a:accent2>
        <a:accent3>
          <a:srgbClr val="AAAACA"/>
        </a:accent3>
        <a:accent4>
          <a:srgbClr val="909090"/>
        </a:accent4>
        <a:accent5>
          <a:srgbClr val="ADB8CA"/>
        </a:accent5>
        <a:accent6>
          <a:srgbClr val="2D2DE7"/>
        </a:accent6>
        <a:hlink>
          <a:srgbClr val="66CC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Custom Design">
  <a:themeElements>
    <a:clrScheme name="1_Custom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EBEECA"/>
        </a:accent1>
        <a:accent2>
          <a:srgbClr val="DBFF75"/>
        </a:accent2>
        <a:accent3>
          <a:srgbClr val="FFFFE9"/>
        </a:accent3>
        <a:accent4>
          <a:srgbClr val="000000"/>
        </a:accent4>
        <a:accent5>
          <a:srgbClr val="F3F5E1"/>
        </a:accent5>
        <a:accent6>
          <a:srgbClr val="C6E769"/>
        </a:accent6>
        <a:hlink>
          <a:srgbClr val="8FA418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58572B"/>
        </a:dk1>
        <a:lt1>
          <a:srgbClr val="008080"/>
        </a:lt1>
        <a:dk2>
          <a:srgbClr val="FFFF99"/>
        </a:dk2>
        <a:lt2>
          <a:srgbClr val="005A58"/>
        </a:lt2>
        <a:accent1>
          <a:srgbClr val="CCCC99"/>
        </a:accent1>
        <a:accent2>
          <a:srgbClr val="FFFFCC"/>
        </a:accent2>
        <a:accent3>
          <a:srgbClr val="AAC0C0"/>
        </a:accent3>
        <a:accent4>
          <a:srgbClr val="4A4923"/>
        </a:accent4>
        <a:accent5>
          <a:srgbClr val="E2E2CA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Construction design templat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Theme">
      <a:majorFont>
        <a:latin typeface="Impact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EAE8E2"/>
        </a:lt1>
        <a:dk2>
          <a:srgbClr val="5F5F5F"/>
        </a:dk2>
        <a:lt2>
          <a:srgbClr val="FDBC03"/>
        </a:lt2>
        <a:accent1>
          <a:srgbClr val="A7C1CB"/>
        </a:accent1>
        <a:accent2>
          <a:srgbClr val="AFAA9F"/>
        </a:accent2>
        <a:accent3>
          <a:srgbClr val="B6B6B6"/>
        </a:accent3>
        <a:accent4>
          <a:srgbClr val="C8C6C1"/>
        </a:accent4>
        <a:accent5>
          <a:srgbClr val="D0DDE2"/>
        </a:accent5>
        <a:accent6>
          <a:srgbClr val="9E9A90"/>
        </a:accent6>
        <a:hlink>
          <a:srgbClr val="A38D77"/>
        </a:hlink>
        <a:folHlink>
          <a:srgbClr val="7367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B75E31"/>
        </a:dk2>
        <a:lt2>
          <a:srgbClr val="463828"/>
        </a:lt2>
        <a:accent1>
          <a:srgbClr val="E09F98"/>
        </a:accent1>
        <a:accent2>
          <a:srgbClr val="969696"/>
        </a:accent2>
        <a:accent3>
          <a:srgbClr val="FFFFFF"/>
        </a:accent3>
        <a:accent4>
          <a:srgbClr val="2A2A2A"/>
        </a:accent4>
        <a:accent5>
          <a:srgbClr val="EDCDCA"/>
        </a:accent5>
        <a:accent6>
          <a:srgbClr val="878787"/>
        </a:accent6>
        <a:hlink>
          <a:srgbClr val="CDC0A5"/>
        </a:hlink>
        <a:folHlink>
          <a:srgbClr val="E4D8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4D4D4D"/>
        </a:dk2>
        <a:lt2>
          <a:srgbClr val="000000"/>
        </a:lt2>
        <a:accent1>
          <a:srgbClr val="C0C0C0"/>
        </a:accent1>
        <a:accent2>
          <a:srgbClr val="969696"/>
        </a:accent2>
        <a:accent3>
          <a:srgbClr val="FFFFFF"/>
        </a:accent3>
        <a:accent4>
          <a:srgbClr val="2A2A2A"/>
        </a:accent4>
        <a:accent5>
          <a:srgbClr val="DCDCDC"/>
        </a:accent5>
        <a:accent6>
          <a:srgbClr val="878787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EAE8E2"/>
        </a:lt1>
        <a:dk2>
          <a:srgbClr val="783A34"/>
        </a:dk2>
        <a:lt2>
          <a:srgbClr val="FFCC99"/>
        </a:lt2>
        <a:accent1>
          <a:srgbClr val="83AAAD"/>
        </a:accent1>
        <a:accent2>
          <a:srgbClr val="C09F8E"/>
        </a:accent2>
        <a:accent3>
          <a:srgbClr val="BEAEAE"/>
        </a:accent3>
        <a:accent4>
          <a:srgbClr val="C8C6C1"/>
        </a:accent4>
        <a:accent5>
          <a:srgbClr val="C1D2D3"/>
        </a:accent5>
        <a:accent6>
          <a:srgbClr val="AE9080"/>
        </a:accent6>
        <a:hlink>
          <a:srgbClr val="766758"/>
        </a:hlink>
        <a:folHlink>
          <a:srgbClr val="A067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EAE8E2"/>
        </a:lt1>
        <a:dk2>
          <a:srgbClr val="246C76"/>
        </a:dk2>
        <a:lt2>
          <a:srgbClr val="FFCC99"/>
        </a:lt2>
        <a:accent1>
          <a:srgbClr val="E09850"/>
        </a:accent1>
        <a:accent2>
          <a:srgbClr val="99AEB5"/>
        </a:accent2>
        <a:accent3>
          <a:srgbClr val="ACBABD"/>
        </a:accent3>
        <a:accent4>
          <a:srgbClr val="C8C6C1"/>
        </a:accent4>
        <a:accent5>
          <a:srgbClr val="EDCAB3"/>
        </a:accent5>
        <a:accent6>
          <a:srgbClr val="8A9DA4"/>
        </a:accent6>
        <a:hlink>
          <a:srgbClr val="70AFBC"/>
        </a:hlink>
        <a:folHlink>
          <a:srgbClr val="72919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EAE8E2"/>
        </a:lt1>
        <a:dk2>
          <a:srgbClr val="50627C"/>
        </a:dk2>
        <a:lt2>
          <a:srgbClr val="FFCC00"/>
        </a:lt2>
        <a:accent1>
          <a:srgbClr val="87B3BD"/>
        </a:accent1>
        <a:accent2>
          <a:srgbClr val="AFAA9F"/>
        </a:accent2>
        <a:accent3>
          <a:srgbClr val="B3B7BF"/>
        </a:accent3>
        <a:accent4>
          <a:srgbClr val="C8C6C1"/>
        </a:accent4>
        <a:accent5>
          <a:srgbClr val="C3D6DB"/>
        </a:accent5>
        <a:accent6>
          <a:srgbClr val="9E9A90"/>
        </a:accent6>
        <a:hlink>
          <a:srgbClr val="A38D77"/>
        </a:hlink>
        <a:folHlink>
          <a:srgbClr val="73675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strands design template</Template>
  <TotalTime>902</TotalTime>
  <Words>298</Words>
  <Application>Microsoft Office PowerPoint</Application>
  <PresentationFormat>On-screen Show (4:3)</PresentationFormat>
  <Paragraphs>55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Blue strands design template</vt:lpstr>
      <vt:lpstr>1_Custom Design</vt:lpstr>
      <vt:lpstr>1_Blue strands design template</vt:lpstr>
      <vt:lpstr>2_Custom Design</vt:lpstr>
      <vt:lpstr>2_Blue strands design template</vt:lpstr>
      <vt:lpstr>3_Custom Design</vt:lpstr>
      <vt:lpstr>Construction design template</vt:lpstr>
      <vt:lpstr>7th Literature</vt:lpstr>
      <vt:lpstr>Poetic Form:  Line and Stanza</vt:lpstr>
      <vt:lpstr>line</vt:lpstr>
      <vt:lpstr>stanzas</vt:lpstr>
      <vt:lpstr>Text Analysis:  Rhyme Scheme</vt:lpstr>
      <vt:lpstr>sound device</vt:lpstr>
      <vt:lpstr>sound device</vt:lpstr>
      <vt:lpstr>rhyme</vt:lpstr>
      <vt:lpstr>rhyme scheme</vt:lpstr>
      <vt:lpstr>PowerPoint Presentation</vt:lpstr>
      <vt:lpstr>PowerPoint Presentation</vt:lpstr>
      <vt:lpstr>PowerPoint Presentation</vt:lpstr>
      <vt:lpstr>Reading Skill:  Understand Speaker</vt:lpstr>
      <vt:lpstr>speaker</vt:lpstr>
      <vt:lpstr>couplet</vt:lpstr>
      <vt:lpstr>repetition</vt:lpstr>
      <vt:lpstr>Annabel Lee</vt:lpstr>
      <vt:lpstr>Annabel Lee</vt:lpstr>
      <vt:lpstr>End!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Literature</dc:title>
  <dc:creator>Brigitta Post</dc:creator>
  <cp:lastModifiedBy>Brigitta Post</cp:lastModifiedBy>
  <cp:revision>16</cp:revision>
  <dcterms:created xsi:type="dcterms:W3CDTF">2020-02-16T19:15:05Z</dcterms:created>
  <dcterms:modified xsi:type="dcterms:W3CDTF">2020-03-01T02:05:05Z</dcterms:modified>
</cp:coreProperties>
</file>