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8EE6256-CF17-47D1-842C-6ADB1A40084E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7CCF107-C7FE-4A96-8120-96D426B079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jKruwAfZW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1cyKm3a8W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Suspense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Suspense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1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Suspense</a:t>
            </a:r>
            <a:r>
              <a:rPr lang="en-US" dirty="0" smtClean="0"/>
              <a:t>—Video 2</a:t>
            </a:r>
          </a:p>
          <a:p>
            <a:r>
              <a:rPr lang="en-US" dirty="0" smtClean="0"/>
              <a:t>How does the setting contribute to suspense?</a:t>
            </a:r>
          </a:p>
          <a:p>
            <a:r>
              <a:rPr lang="en-US" dirty="0" smtClean="0"/>
              <a:t>How do characters contribute </a:t>
            </a:r>
            <a:r>
              <a:rPr lang="en-US" smtClean="0"/>
              <a:t>to suspense?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1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19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Suspense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Suspense</dc:title>
  <dc:creator>Brigitta Post</dc:creator>
  <cp:lastModifiedBy>Brigitta Post</cp:lastModifiedBy>
  <cp:revision>2</cp:revision>
  <dcterms:created xsi:type="dcterms:W3CDTF">2019-01-01T23:20:24Z</dcterms:created>
  <dcterms:modified xsi:type="dcterms:W3CDTF">2019-01-01T23:28:13Z</dcterms:modified>
</cp:coreProperties>
</file>