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0" r:id="rId3"/>
    <p:sldId id="259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A336-63DB-4703-B663-4C03E3FEEA05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7BAF-E51D-4A79-88ED-334200E404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A336-63DB-4703-B663-4C03E3FEEA05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7BAF-E51D-4A79-88ED-334200E404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A336-63DB-4703-B663-4C03E3FEEA05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7BAF-E51D-4A79-88ED-334200E4040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A336-63DB-4703-B663-4C03E3FEEA05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7BAF-E51D-4A79-88ED-334200E4040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A336-63DB-4703-B663-4C03E3FEEA05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7BAF-E51D-4A79-88ED-334200E404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A336-63DB-4703-B663-4C03E3FEEA05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7BAF-E51D-4A79-88ED-334200E4040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A336-63DB-4703-B663-4C03E3FEEA05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7BAF-E51D-4A79-88ED-334200E404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A336-63DB-4703-B663-4C03E3FEEA05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7BAF-E51D-4A79-88ED-334200E404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A336-63DB-4703-B663-4C03E3FEEA05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7BAF-E51D-4A79-88ED-334200E404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A336-63DB-4703-B663-4C03E3FEEA05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7BAF-E51D-4A79-88ED-334200E4040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A336-63DB-4703-B663-4C03E3FEEA05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7BAF-E51D-4A79-88ED-334200E4040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220A336-63DB-4703-B663-4C03E3FEEA05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7B37BAF-E51D-4A79-88ED-334200E4040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wIGOfWRKpw&amp;t=13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4qME64Skx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ecVd-6g-I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Theme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sz="5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Theme </a:t>
            </a:r>
            <a:r>
              <a:rPr lang="en-US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the life lesson of a story or the author’s message.</a:t>
            </a:r>
            <a:endParaRPr lang="en-US" sz="5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538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Introducing Theme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1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Theme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Theme 2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1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Theme (Brain Pop)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1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386</TotalTime>
  <Words>12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Theme</vt:lpstr>
      <vt:lpstr>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</dc:title>
  <dc:creator>Brigitta Post</dc:creator>
  <cp:lastModifiedBy>Brigitta Post</cp:lastModifiedBy>
  <cp:revision>5</cp:revision>
  <dcterms:created xsi:type="dcterms:W3CDTF">2019-02-02T03:10:33Z</dcterms:created>
  <dcterms:modified xsi:type="dcterms:W3CDTF">2020-01-05T00:31:22Z</dcterms:modified>
</cp:coreProperties>
</file>