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Cambria" panose="02040503050406030204" pitchFamily="18" charset="0"/>
      <p:regular r:id="rId7"/>
      <p:bold r:id="rId8"/>
      <p:italic r:id="rId9"/>
      <p:boldItalic r:id="rId10"/>
    </p:embeddedFont>
    <p:embeddedFont>
      <p:font typeface="Bree Serif" panose="020B0604020202020204" charset="0"/>
      <p:regular r:id="rId11"/>
    </p:embeddedFont>
    <p:embeddedFont>
      <p:font typeface="Amatic SC" panose="020B0604020202020204" charset="-79"/>
      <p:regular r:id="rId12"/>
      <p:bold r:id="rId13"/>
    </p:embeddedFont>
    <p:embeddedFont>
      <p:font typeface="Source Code Pro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44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668827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64c17e608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64c17e6085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34028371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340283715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4c17e6085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4c17e6085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99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Dallas Winston (Dally)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262750"/>
            <a:ext cx="85206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351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Outsiders</a:t>
            </a:r>
            <a:endParaRPr sz="3600">
              <a:solidFill>
                <a:srgbClr val="351C7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47D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400500" y="1017725"/>
            <a:ext cx="8520600" cy="401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●"/>
            </a:pP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Name: Dallas Winston or Dally</a:t>
            </a:r>
            <a:endParaRPr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●"/>
            </a:pP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Boy</a:t>
            </a:r>
            <a:endParaRPr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●"/>
            </a:pP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Elfish face</a:t>
            </a:r>
            <a:endParaRPr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●"/>
            </a:pP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Eyes so blue, blazing ice, cold with hatred of the whole world</a:t>
            </a:r>
            <a:endParaRPr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●"/>
            </a:pP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Lynx ears </a:t>
            </a:r>
            <a:endParaRPr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●"/>
            </a:pP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High cheekbones</a:t>
            </a:r>
            <a:endParaRPr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●"/>
            </a:pP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Small, sharp animal teeth</a:t>
            </a:r>
            <a:endParaRPr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●"/>
            </a:pP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Pointed chin</a:t>
            </a:r>
            <a:endParaRPr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●"/>
            </a:pP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Long hair</a:t>
            </a:r>
            <a:endParaRPr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●"/>
            </a:pP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Hair almost white/ so blond</a:t>
            </a:r>
            <a:endParaRPr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●"/>
            </a:pP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Hair fell over his forehead and wisps and kicked back and curled behind his ears and along the nap of his neck</a:t>
            </a:r>
            <a:endParaRPr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400500" y="284525"/>
            <a:ext cx="8343000" cy="6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					</a:t>
            </a:r>
            <a:r>
              <a:rPr lang="en" sz="3600" b="1">
                <a:latin typeface="Bree Serif"/>
                <a:ea typeface="Bree Serif"/>
                <a:cs typeface="Bree Serif"/>
                <a:sym typeface="Bree Serif"/>
              </a:rPr>
              <a:t>Physical Traits</a:t>
            </a:r>
            <a:endParaRPr sz="3600" b="1"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		</a:t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4225" y="0"/>
            <a:ext cx="589555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4D79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●"/>
            </a:pP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Arrested at the age of 10 </a:t>
            </a:r>
            <a:endParaRPr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●"/>
            </a:pP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Spent 3 years on the wild side of New York</a:t>
            </a:r>
            <a:endParaRPr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●"/>
            </a:pP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Tougher than everyone tuffer, colder, meaner</a:t>
            </a:r>
            <a:endParaRPr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●"/>
            </a:pP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He was as wild as the boys in downtown outfits, dressed like Tim Shepard's gang</a:t>
            </a:r>
            <a:endParaRPr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●"/>
            </a:pP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In New York blew off steam gangs fights</a:t>
            </a:r>
            <a:endParaRPr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●"/>
            </a:pP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Doesn’t like haircuts or hair oil</a:t>
            </a:r>
            <a:endParaRPr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311700" y="377700"/>
            <a:ext cx="8520600" cy="6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				   </a:t>
            </a:r>
            <a:r>
              <a:rPr lang="en" sz="3600" b="1">
                <a:latin typeface="Bree Serif"/>
                <a:ea typeface="Bree Serif"/>
                <a:cs typeface="Bree Serif"/>
                <a:sym typeface="Bree Serif"/>
              </a:rPr>
              <a:t>Character Traits</a:t>
            </a:r>
            <a:endParaRPr sz="3600" b="1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9320525" y="4927575"/>
            <a:ext cx="561600" cy="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On-screen Show (16:9)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Cambria</vt:lpstr>
      <vt:lpstr>Bree Serif</vt:lpstr>
      <vt:lpstr>Amatic SC</vt:lpstr>
      <vt:lpstr>Source Code Pro</vt:lpstr>
      <vt:lpstr>Times New Roman</vt:lpstr>
      <vt:lpstr>Beach Day</vt:lpstr>
      <vt:lpstr>Dallas Winston (Dally)</vt:lpstr>
      <vt:lpstr>PowerPoint Presentation</vt:lpstr>
      <vt:lpstr>  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Dallas Winston (Dally)</dc:title>
  <dc:creator>Brigitta Post</dc:creator>
  <cp:lastModifiedBy>Brigitta Post</cp:lastModifiedBy>
  <cp:revision>1</cp:revision>
  <dcterms:modified xsi:type="dcterms:W3CDTF">2019-10-15T13:47:39Z</dcterms:modified>
</cp:coreProperties>
</file>