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Nunito" panose="020B0604020202020204" charset="0"/>
      <p:regular r:id="rId12"/>
      <p:bold r:id="rId13"/>
      <p:italic r:id="rId14"/>
      <p:boldItalic r:id="rId15"/>
    </p:embeddedFont>
    <p:embeddedFont>
      <p:font typeface="Calibri" panose="020F0502020204030204" pitchFamily="34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2" d="100"/>
          <a:sy n="102" d="100"/>
        </p:scale>
        <p:origin x="-444" y="6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104861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64f869c7a8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64f869c7a8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64bc5d85a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64bc5d85a7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64bc5d85a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64bc5d85a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64bc5d85a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64bc5d85a7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64f869c7a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64f869c7a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64bc5d85a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64bc5d85a7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64bc5d85a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64bc5d85a7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64bc5d85a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64bc5d85a7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Darry </a:t>
            </a:r>
            <a:endParaRPr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Kole,Kirsten,Tanner </a:t>
            </a:r>
            <a:endParaRPr sz="3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0200" y="270650"/>
            <a:ext cx="3543300" cy="43243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5"/>
          <p:cNvSpPr txBox="1">
            <a:spLocks noGrp="1"/>
          </p:cNvSpPr>
          <p:nvPr>
            <p:ph type="title"/>
          </p:nvPr>
        </p:nvSpPr>
        <p:spPr>
          <a:xfrm>
            <a:off x="2475075" y="291300"/>
            <a:ext cx="61335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Darry</a:t>
            </a:r>
            <a:endParaRPr sz="36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Important Info</a:t>
            </a:r>
            <a:endParaRPr sz="3600"/>
          </a:p>
        </p:txBody>
      </p:sp>
      <p:sp>
        <p:nvSpPr>
          <p:cNvPr id="140" name="Google Shape;140;p15"/>
          <p:cNvSpPr txBox="1">
            <a:spLocks noGrp="1"/>
          </p:cNvSpPr>
          <p:nvPr>
            <p:ph type="body" idx="1"/>
          </p:nvPr>
        </p:nvSpPr>
        <p:spPr>
          <a:xfrm>
            <a:off x="311700" y="1907875"/>
            <a:ext cx="8520600" cy="252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~20 yrs old but looks older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~Works long hours as a roofer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~Oldest of the three brothers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~Looked like his father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~Was captain of his football team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~Turned down athletic scholarships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/>
              <a:t>~ Goes skiing with his friends once a year</a:t>
            </a:r>
            <a:endParaRPr sz="180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6" name="Google Shape;14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489850"/>
            <a:ext cx="8696125" cy="4501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7"/>
          <p:cNvSpPr txBox="1">
            <a:spLocks noGrp="1"/>
          </p:cNvSpPr>
          <p:nvPr>
            <p:ph type="ctrTitle"/>
          </p:nvPr>
        </p:nvSpPr>
        <p:spPr>
          <a:xfrm>
            <a:off x="311700" y="604500"/>
            <a:ext cx="8520600" cy="96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Darry </a:t>
            </a:r>
            <a:endParaRPr/>
          </a:p>
        </p:txBody>
      </p:sp>
      <p:sp>
        <p:nvSpPr>
          <p:cNvPr id="152" name="Google Shape;152;p17"/>
          <p:cNvSpPr txBox="1">
            <a:spLocks noGrp="1"/>
          </p:cNvSpPr>
          <p:nvPr>
            <p:ph type="subTitle" idx="1"/>
          </p:nvPr>
        </p:nvSpPr>
        <p:spPr>
          <a:xfrm>
            <a:off x="460150" y="1314875"/>
            <a:ext cx="8520600" cy="270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13716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Description of character </a:t>
            </a:r>
            <a:endParaRPr sz="30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*Oldest of three brothers 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*20 years old 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*Works as a roofer </a:t>
            </a:r>
            <a:endParaRPr sz="25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500"/>
              <a:t>*He was often grumpy </a:t>
            </a:r>
            <a:endParaRPr sz="2500"/>
          </a:p>
          <a:p>
            <a:pPr marL="13716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Character traits </a:t>
            </a:r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Tough, cool, smart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He does not understand anything that isn’t plain hard fact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Hard on Ponyboy</a:t>
            </a:r>
            <a:endParaRPr sz="3000"/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" sz="3000"/>
              <a:t>Hard worker </a:t>
            </a:r>
            <a:endParaRPr sz="30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4500"/>
              <a:t>                 The End!!!</a:t>
            </a:r>
            <a:endParaRPr sz="45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100</Words>
  <Application>Microsoft Office PowerPoint</Application>
  <PresentationFormat>On-screen Show (16:9)</PresentationFormat>
  <Paragraphs>24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Nunito</vt:lpstr>
      <vt:lpstr>Calibri</vt:lpstr>
      <vt:lpstr>Shift</vt:lpstr>
      <vt:lpstr>Darry </vt:lpstr>
      <vt:lpstr>PowerPoint Presentation</vt:lpstr>
      <vt:lpstr>Darry Important Info</vt:lpstr>
      <vt:lpstr>PowerPoint Presentation</vt:lpstr>
      <vt:lpstr>Darry </vt:lpstr>
      <vt:lpstr>Character traits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Darry </dc:title>
  <dc:creator>Brigitta Post</dc:creator>
  <cp:lastModifiedBy>Brigitta Post</cp:lastModifiedBy>
  <cp:revision>1</cp:revision>
  <dcterms:modified xsi:type="dcterms:W3CDTF">2019-10-15T14:13:13Z</dcterms:modified>
</cp:coreProperties>
</file>