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E10A-6770-4CA4-A275-571998EC7AC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E37F-8A50-4C3B-BE60-73B1D25C9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E10A-6770-4CA4-A275-571998EC7AC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E37F-8A50-4C3B-BE60-73B1D25C9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E10A-6770-4CA4-A275-571998EC7AC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E37F-8A50-4C3B-BE60-73B1D25C9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E10A-6770-4CA4-A275-571998EC7AC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E37F-8A50-4C3B-BE60-73B1D25C9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E10A-6770-4CA4-A275-571998EC7AC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E37F-8A50-4C3B-BE60-73B1D25C9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E10A-6770-4CA4-A275-571998EC7AC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E37F-8A50-4C3B-BE60-73B1D25C9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E10A-6770-4CA4-A275-571998EC7AC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E37F-8A50-4C3B-BE60-73B1D25C9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E10A-6770-4CA4-A275-571998EC7AC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E37F-8A50-4C3B-BE60-73B1D25C9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E10A-6770-4CA4-A275-571998EC7AC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E37F-8A50-4C3B-BE60-73B1D25C9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E10A-6770-4CA4-A275-571998EC7AC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E37F-8A50-4C3B-BE60-73B1D25C9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E10A-6770-4CA4-A275-571998EC7AC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951E37F-8A50-4C3B-BE60-73B1D25C92B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2CE10A-6770-4CA4-A275-571998EC7AC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51E37F-8A50-4C3B-BE60-73B1D25C92B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M5cp_YL77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Conflict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4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Conflict is essential to plot. Without conflict there is no plot. It makes the plot move forward.   </a:t>
            </a:r>
          </a:p>
          <a:p>
            <a:pPr lvl="0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Conflict is not just an argument or physical fight. It is any form of opposition that faces the main character.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Within a short story, there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only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conflict, or there could be one main one and several small ones.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8064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There are two </a:t>
            </a:r>
            <a:r>
              <a:rPr lang="en-US" i="1" dirty="0"/>
              <a:t>types </a:t>
            </a:r>
            <a:r>
              <a:rPr lang="en-US" dirty="0"/>
              <a:t>of conflict: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600" b="1" dirty="0"/>
              <a:t>External </a:t>
            </a:r>
            <a:r>
              <a:rPr lang="en-US" sz="3600" dirty="0"/>
              <a:t>- A struggle with a force outside one's self. </a:t>
            </a:r>
          </a:p>
          <a:p>
            <a:pPr lvl="0"/>
            <a:r>
              <a:rPr lang="en-US" sz="3600" b="1" dirty="0"/>
              <a:t>Internal </a:t>
            </a:r>
            <a:r>
              <a:rPr lang="en-US" sz="3600" dirty="0"/>
              <a:t>- A struggle within one's self; a person must make some decision, overcome pain, quiet their temper, resist an urge, etc.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938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There are five main </a:t>
            </a:r>
            <a:r>
              <a:rPr lang="en-US" i="1" dirty="0"/>
              <a:t>kinds </a:t>
            </a:r>
            <a:r>
              <a:rPr lang="en-US" dirty="0"/>
              <a:t>of conflict: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b="1" dirty="0"/>
              <a:t>Man vs. Man </a:t>
            </a:r>
            <a:r>
              <a:rPr lang="en-US" dirty="0"/>
              <a:t>(physical) - The leading character struggles with his physical strength against other men, forces of nature, or animals. </a:t>
            </a:r>
          </a:p>
          <a:p>
            <a:pPr lvl="0"/>
            <a:r>
              <a:rPr lang="en-US" b="1" dirty="0"/>
              <a:t>Man vs. Circumstances </a:t>
            </a:r>
            <a:r>
              <a:rPr lang="en-US" dirty="0"/>
              <a:t>(classical) - The leading character struggles against fate, or the circumstances of life facing him/her. </a:t>
            </a:r>
          </a:p>
          <a:p>
            <a:pPr lvl="0"/>
            <a:r>
              <a:rPr lang="en-US" b="1" dirty="0"/>
              <a:t>Man vs. Society </a:t>
            </a:r>
            <a:r>
              <a:rPr lang="en-US" dirty="0"/>
              <a:t>(social) - The leading character struggles against ideas, practices, or customs of other people. </a:t>
            </a:r>
          </a:p>
          <a:p>
            <a:pPr lvl="0"/>
            <a:r>
              <a:rPr lang="en-US" b="1" dirty="0"/>
              <a:t>Man vs. </a:t>
            </a:r>
            <a:r>
              <a:rPr lang="en-US" b="1" dirty="0" err="1"/>
              <a:t>Himself/Herself</a:t>
            </a:r>
            <a:r>
              <a:rPr lang="en-US" b="1" dirty="0"/>
              <a:t> </a:t>
            </a:r>
            <a:r>
              <a:rPr lang="en-US" dirty="0"/>
              <a:t>(psychological) - The leading character struggles with himself/herself; with his/her own soul, ideas of right or wrong, physical limitations, choices… </a:t>
            </a:r>
          </a:p>
          <a:p>
            <a:pPr lvl="0"/>
            <a:r>
              <a:rPr lang="en-US" b="1" dirty="0"/>
              <a:t>Man vs. Nature—weather, etc.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61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Conflict in Literature</a:t>
            </a:r>
            <a:endParaRPr lang="en-US" dirty="0" smtClean="0"/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68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End!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66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128</TotalTime>
  <Words>236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Conflict</vt:lpstr>
      <vt:lpstr>PowerPoint Presentation</vt:lpstr>
      <vt:lpstr>There are two types of conflict:</vt:lpstr>
      <vt:lpstr>There are five main kinds of conflict:</vt:lpstr>
      <vt:lpstr>PowerPoint Presentation</vt:lpstr>
      <vt:lpstr>End!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</dc:title>
  <dc:creator>Brigitta Post</dc:creator>
  <cp:lastModifiedBy>Brigitta Post</cp:lastModifiedBy>
  <cp:revision>6</cp:revision>
  <dcterms:created xsi:type="dcterms:W3CDTF">2019-01-01T23:41:55Z</dcterms:created>
  <dcterms:modified xsi:type="dcterms:W3CDTF">2019-07-16T18:14:10Z</dcterms:modified>
</cp:coreProperties>
</file>