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0D8F4A-9524-4F4B-8EE6-2E07CED91BC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C7191-A0C4-4F8C-B2E0-A98FA801E3C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_g7Nq-sTIA" TargetMode="External"/><Relationship Id="rId2" Type="http://schemas.openxmlformats.org/officeDocument/2006/relationships/hyperlink" Target="https://www.youtube.com/watch?v=acZzllpIYz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7 &amp;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9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Inferences</a:t>
            </a:r>
            <a:endParaRPr lang="en-US" dirty="0" smtClean="0"/>
          </a:p>
          <a:p>
            <a:r>
              <a:rPr lang="en-US" smtClean="0">
                <a:hlinkClick r:id="rId3"/>
              </a:rPr>
              <a:t>Inference vs literal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1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19175"/>
            <a:ext cx="84963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14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Inferences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Inferences</dc:title>
  <dc:creator>Brigitta Post</dc:creator>
  <cp:lastModifiedBy>Brigitta Post</cp:lastModifiedBy>
  <cp:revision>3</cp:revision>
  <dcterms:created xsi:type="dcterms:W3CDTF">2018-06-26T02:14:34Z</dcterms:created>
  <dcterms:modified xsi:type="dcterms:W3CDTF">2019-01-09T01:37:48Z</dcterms:modified>
</cp:coreProperties>
</file>